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09" r:id="rId1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19/12/2022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19/12/2022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19/12/2022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19/12/2022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19/12/2022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19/12/2022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19/12/2022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19/12/2022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19/12/2022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NOVIEMBRE 2022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848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NOVIEMBRE 2022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B0BF1A-21F1-4836-B5D6-DDE3259EA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59" y="1531974"/>
            <a:ext cx="7630882" cy="46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2EF43E-C323-4ADF-9B40-1CC3240C5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18" y="1535660"/>
            <a:ext cx="8687553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3D461E3-87F3-4AEA-B7C4-CC8C999BD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23" y="1538443"/>
            <a:ext cx="8687553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2022</Filtro>
    <Orden xmlns="8cf1b8fd-72df-4c21-8306-a5f720778edf">160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972454-6444-4CC9-B315-4C43FA0E390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cf1b8fd-72df-4c21-8306-a5f72077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21675</TotalTime>
  <Words>258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NOVIEMBRE 2022</dc:title>
  <dc:creator>CAMILO</dc:creator>
  <cp:lastModifiedBy>Juan David Dominguez Arrieta</cp:lastModifiedBy>
  <cp:revision>478</cp:revision>
  <cp:lastPrinted>2016-11-09T21:48:51Z</cp:lastPrinted>
  <dcterms:created xsi:type="dcterms:W3CDTF">2015-08-10T15:28:24Z</dcterms:created>
  <dcterms:modified xsi:type="dcterms:W3CDTF">2022-12-19T16:16:27Z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